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2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651"/>
    <a:srgbClr val="FAA640"/>
    <a:srgbClr val="FEF200"/>
    <a:srgbClr val="569ECE"/>
    <a:srgbClr val="35BDB3"/>
    <a:srgbClr val="245679"/>
    <a:srgbClr val="0C161C"/>
    <a:srgbClr val="24567B"/>
    <a:srgbClr val="62C8D6"/>
    <a:srgbClr val="255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4FC23-E6EE-4240-8FDD-58AEA326D3BD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F141-A6ED-48DA-9B43-013EC2ABC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9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B8CFF-6CB6-4343-9E84-118CDD9EBFD7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463EA-D9DD-4754-BE56-23FCC36C6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2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7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5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4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6B4C-4942-4F4A-8F11-2F61694BB16A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E33A-5F99-4DBA-AEEF-C3FBF633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0000" y="3568700"/>
            <a:ext cx="7391400" cy="950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b="1" dirty="0" smtClean="0">
                <a:solidFill>
                  <a:srgbClr val="FAA640"/>
                </a:solidFill>
                <a:latin typeface="Times New Roman" pitchFamily="18" charset="0"/>
                <a:cs typeface="B Mitra" pitchFamily="2" charset="-78"/>
              </a:rPr>
              <a:t>Title</a:t>
            </a:r>
            <a:endParaRPr lang="en-US" altLang="en-US" b="1" dirty="0">
              <a:solidFill>
                <a:srgbClr val="FAA640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50000" y="5026518"/>
            <a:ext cx="7391400" cy="41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B Mitra" pitchFamily="2" charset="-78"/>
              </a:rPr>
              <a:t>Author(s)</a:t>
            </a:r>
            <a:endParaRPr lang="en-US" altLang="en-US" b="1" dirty="0">
              <a:solidFill>
                <a:srgbClr val="002060"/>
              </a:solidFill>
              <a:latin typeface="Times New Roman" pitchFamily="18" charset="0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6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white">
          <a:xfrm>
            <a:off x="639462" y="1433384"/>
            <a:ext cx="7696200" cy="36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ea typeface="+mj-ea"/>
                <a:cs typeface="B Mitra" pitchFamily="2" charset="-7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AA64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B Mitra" pitchFamily="2" charset="-78"/>
              </a:rPr>
              <a:t>Title</a:t>
            </a:r>
            <a:endParaRPr kumimoji="0" lang="en-US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AA640"/>
              </a:solidFill>
              <a:effectLst/>
              <a:uLnTx/>
              <a:uFillTx/>
              <a:latin typeface="Times New Roman" pitchFamily="18" charset="0"/>
              <a:ea typeface="+mj-ea"/>
              <a:cs typeface="B Mitra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00100" y="1955799"/>
            <a:ext cx="7696200" cy="45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1">
                <a:solidFill>
                  <a:schemeClr val="tx1"/>
                </a:solidFill>
                <a:latin typeface="Times New Roman" pitchFamily="18" charset="0"/>
                <a:ea typeface="+mn-ea"/>
                <a:cs typeface="B Mitra" pitchFamily="2" charset="-7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C59D2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1</a:t>
            </a:r>
            <a:r>
              <a:rPr kumimoji="0" lang="en-US" alt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st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 level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E884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2</a:t>
            </a:r>
            <a:r>
              <a:rPr kumimoji="0" lang="en-US" alt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nd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3</a:t>
            </a:r>
            <a:r>
              <a:rPr kumimoji="0" lang="en-US" alt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rd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4</a:t>
            </a:r>
            <a:r>
              <a:rPr kumimoji="0" lang="en-US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th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 level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20644" y="6475625"/>
            <a:ext cx="33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AA640"/>
                </a:solidFill>
                <a:cs typeface="B Mitra" panose="00000400000000000000" pitchFamily="2" charset="-78"/>
              </a:rPr>
              <a:t>2</a:t>
            </a:r>
            <a:endParaRPr lang="en-US" b="1" dirty="0">
              <a:solidFill>
                <a:srgbClr val="FAA64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8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20644" y="6475625"/>
            <a:ext cx="33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AA640"/>
                </a:solidFill>
                <a:cs typeface="B Mitra" panose="00000400000000000000" pitchFamily="2" charset="-78"/>
              </a:rPr>
              <a:t>3</a:t>
            </a:r>
            <a:endParaRPr lang="en-US" b="1" dirty="0">
              <a:solidFill>
                <a:srgbClr val="FAA640"/>
              </a:solidFill>
              <a:cs typeface="B Mitra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white">
          <a:xfrm>
            <a:off x="639462" y="1433384"/>
            <a:ext cx="7696200" cy="36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ea typeface="+mj-ea"/>
                <a:cs typeface="B Mitra" pitchFamily="2" charset="-7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imes New Roman" pitchFamily="18" charset="0"/>
                <a:cs typeface="B Mitra" pitchFamily="2" charset="-7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AA64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B Mitra" pitchFamily="2" charset="-78"/>
              </a:rPr>
              <a:t>Title</a:t>
            </a:r>
            <a:endParaRPr kumimoji="0" lang="en-US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AA640"/>
              </a:solidFill>
              <a:effectLst/>
              <a:uLnTx/>
              <a:uFillTx/>
              <a:latin typeface="Times New Roman" pitchFamily="18" charset="0"/>
              <a:ea typeface="+mj-ea"/>
              <a:cs typeface="B Mitra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00100" y="1955799"/>
            <a:ext cx="7696200" cy="45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400" b="1">
                <a:solidFill>
                  <a:schemeClr val="tx1"/>
                </a:solidFill>
                <a:latin typeface="Times New Roman" pitchFamily="18" charset="0"/>
                <a:ea typeface="+mn-ea"/>
                <a:cs typeface="B Mitra" pitchFamily="2" charset="-7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B Mitra" pitchFamily="2" charset="-7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C59D2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1</a:t>
            </a:r>
            <a:r>
              <a:rPr kumimoji="0" lang="en-US" alt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st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 level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E8848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2</a:t>
            </a:r>
            <a:r>
              <a:rPr kumimoji="0" lang="en-US" alt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nd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3</a:t>
            </a:r>
            <a:r>
              <a:rPr kumimoji="0" lang="en-US" alt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rd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4</a:t>
            </a:r>
            <a:r>
              <a:rPr kumimoji="0" lang="en-US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th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6892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23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 Mitra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</dc:creator>
  <cp:lastModifiedBy>West</cp:lastModifiedBy>
  <cp:revision>20</cp:revision>
  <dcterms:created xsi:type="dcterms:W3CDTF">2021-11-18T20:36:38Z</dcterms:created>
  <dcterms:modified xsi:type="dcterms:W3CDTF">2023-04-23T19:28:26Z</dcterms:modified>
</cp:coreProperties>
</file>